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723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348" y="6143644"/>
            <a:ext cx="7286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1.6 I can use simulation to minimise problems in my final tests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143372" y="6366711"/>
            <a:ext cx="3869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Systems and Advanced Manufacturing Technologies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8053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u="none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b="1" dirty="0" smtClean="0"/>
              <a:t>Open Systems and Advanced Manufacturing Technologies</a:t>
            </a:r>
            <a:endParaRPr lang="en-GB" b="1" dirty="0"/>
          </a:p>
        </p:txBody>
      </p:sp>
      <p:pic>
        <p:nvPicPr>
          <p:cNvPr id="7" name="Picture 6" descr="Home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9554" y="5714992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28596" y="1500174"/>
            <a:ext cx="8358246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4546" y="6143644"/>
            <a:ext cx="571504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r>
              <a:rPr lang="en-GB" dirty="0" smtClean="0"/>
              <a:t>1.1 I can describe the basic physical forces involved in rocket flight.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6" y="1600200"/>
            <a:ext cx="361473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To identify key elements within </a:t>
            </a:r>
            <a:r>
              <a:rPr lang="en-GB" dirty="0" err="1" smtClean="0"/>
              <a:t>Kerbal</a:t>
            </a:r>
            <a:endParaRPr lang="en-GB" dirty="0" smtClean="0"/>
          </a:p>
          <a:p>
            <a:r>
              <a:rPr lang="en-GB" dirty="0" smtClean="0"/>
              <a:t>To launch a rocket</a:t>
            </a:r>
          </a:p>
          <a:p>
            <a:r>
              <a:rPr lang="en-GB" dirty="0" smtClean="0"/>
              <a:t>To test different components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71472" y="214290"/>
            <a:ext cx="4214842" cy="5715040"/>
            <a:chOff x="3071802" y="214290"/>
            <a:chExt cx="4714908" cy="6429420"/>
          </a:xfrm>
        </p:grpSpPr>
        <p:sp>
          <p:nvSpPr>
            <p:cNvPr id="5" name="Rounded Rectangle 4"/>
            <p:cNvSpPr/>
            <p:nvPr/>
          </p:nvSpPr>
          <p:spPr>
            <a:xfrm>
              <a:off x="3071802" y="214290"/>
              <a:ext cx="4714908" cy="642942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Image result for artificial intelligence"/>
            <p:cNvPicPr>
              <a:picLocks noChangeAspect="1" noChangeArrowheads="1"/>
            </p:cNvPicPr>
            <p:nvPr/>
          </p:nvPicPr>
          <p:blipFill>
            <a:blip r:embed="rId2"/>
            <a:srcRect l="23959" t="6490" r="27082"/>
            <a:stretch>
              <a:fillRect/>
            </a:stretch>
          </p:blipFill>
          <p:spPr bwMode="auto">
            <a:xfrm>
              <a:off x="3714744" y="1000108"/>
              <a:ext cx="3357586" cy="4529125"/>
            </a:xfrm>
            <a:prstGeom prst="rect">
              <a:avLst/>
            </a:prstGeom>
            <a:noFill/>
          </p:spPr>
        </p:pic>
        <p:pic>
          <p:nvPicPr>
            <p:cNvPr id="7" name="Picture 2" descr="Image result for micro satellite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143504" y="357166"/>
              <a:ext cx="668134" cy="659834"/>
            </a:xfrm>
            <a:prstGeom prst="rect">
              <a:avLst/>
            </a:prstGeom>
            <a:noFill/>
          </p:spPr>
        </p:pic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3428992" y="5551520"/>
              <a:ext cx="3929090" cy="1079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126960" rIns="91440" bIns="0" numCol="1" anchor="ctr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i="0" strike="noStrike" cap="none" normalizeH="0" baseline="0" dirty="0" smtClean="0">
                  <a:ln>
                    <a:noFill/>
                  </a:ln>
                  <a:solidFill>
                    <a:srgbClr val="4472C4"/>
                  </a:solidFill>
                  <a:effectLst/>
                  <a:latin typeface="Consolas" pitchFamily="49" charset="0"/>
                  <a:ea typeface="Times New Roman" pitchFamily="18" charset="0"/>
                  <a:cs typeface="Times New Roman" pitchFamily="18" charset="0"/>
                </a:rPr>
                <a:t>Open Systems and Advanced Manufacturing Technologies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1" descr="Hom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7554" y="5143512"/>
              <a:ext cx="520700" cy="457200"/>
            </a:xfrm>
            <a:prstGeom prst="rect">
              <a:avLst/>
            </a:prstGeom>
            <a:noFill/>
          </p:spPr>
        </p:pic>
        <p:pic>
          <p:nvPicPr>
            <p:cNvPr id="10" name="Picture 17" descr="Image result for drone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96078" y="785794"/>
              <a:ext cx="3833442" cy="3714776"/>
            </a:xfrm>
            <a:prstGeom prst="rect">
              <a:avLst/>
            </a:prstGeom>
            <a:noFill/>
          </p:spPr>
        </p:pic>
        <p:pic>
          <p:nvPicPr>
            <p:cNvPr id="11" name="Picture 19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929237" y="1857364"/>
              <a:ext cx="1357275" cy="13572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pic>
        <p:nvPicPr>
          <p:cNvPr id="4" name="Content Placeholder 3" descr="6z3cYt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52"/>
            <a:ext cx="1285884" cy="1285884"/>
          </a:xfrm>
        </p:spPr>
      </p:pic>
      <p:pic>
        <p:nvPicPr>
          <p:cNvPr id="6" name="Picture 5" descr="annou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71" y="0"/>
            <a:ext cx="1231669" cy="1428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7554" y="2817682"/>
            <a:ext cx="5715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What went well?</a:t>
            </a:r>
          </a:p>
          <a:p>
            <a:endParaRPr lang="en-GB" sz="3600" dirty="0" smtClean="0"/>
          </a:p>
          <a:p>
            <a:r>
              <a:rPr lang="en-GB" sz="3600" dirty="0" smtClean="0"/>
              <a:t>What happened on re-entry?</a:t>
            </a:r>
            <a:endParaRPr lang="en-GB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l="46875" t="42708" r="47266" b="39583"/>
          <a:stretch>
            <a:fillRect/>
          </a:stretch>
        </p:blipFill>
        <p:spPr bwMode="auto">
          <a:xfrm>
            <a:off x="928662" y="2000240"/>
            <a:ext cx="214314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 you need to launch a rocket?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180" cy="4525963"/>
          </a:xfrm>
        </p:spPr>
        <p:txBody>
          <a:bodyPr/>
          <a:lstStyle/>
          <a:p>
            <a:r>
              <a:rPr lang="en-GB" dirty="0" smtClean="0"/>
              <a:t>Nose – the top cone of a rocket?</a:t>
            </a:r>
          </a:p>
          <a:p>
            <a:r>
              <a:rPr lang="en-GB" dirty="0" smtClean="0"/>
              <a:t>Where will the pilot sit?</a:t>
            </a:r>
          </a:p>
          <a:p>
            <a:r>
              <a:rPr lang="en-GB" dirty="0" smtClean="0"/>
              <a:t>Do you need fins?</a:t>
            </a:r>
          </a:p>
          <a:p>
            <a:r>
              <a:rPr lang="en-GB" dirty="0" smtClean="0"/>
              <a:t>Where will the fuel go?</a:t>
            </a:r>
          </a:p>
          <a:p>
            <a:r>
              <a:rPr lang="en-GB" dirty="0" smtClean="0"/>
              <a:t>Parachute?</a:t>
            </a:r>
            <a:endParaRPr lang="en-GB" dirty="0"/>
          </a:p>
        </p:txBody>
      </p:sp>
      <p:pic>
        <p:nvPicPr>
          <p:cNvPr id="4" name="Picture 3" descr="rocket-1717160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143512"/>
            <a:ext cx="1500198" cy="1500198"/>
          </a:xfrm>
          <a:prstGeom prst="rect">
            <a:avLst/>
          </a:prstGeom>
        </p:spPr>
      </p:pic>
      <p:pic>
        <p:nvPicPr>
          <p:cNvPr id="5" name="Picture 4" descr="Human_Orbital_Rockets_RK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143116"/>
            <a:ext cx="36576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KERBAL software</a:t>
            </a:r>
            <a:endParaRPr lang="en-GB" dirty="0"/>
          </a:p>
        </p:txBody>
      </p:sp>
      <p:pic>
        <p:nvPicPr>
          <p:cNvPr id="4" name="Content Placeholder 3" descr="6z3cYt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52"/>
            <a:ext cx="1889760" cy="1889760"/>
          </a:xfrm>
        </p:spPr>
      </p:pic>
      <p:pic>
        <p:nvPicPr>
          <p:cNvPr id="6" name="Picture 5" descr="annou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71" y="0"/>
            <a:ext cx="1785929" cy="20716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2071678"/>
            <a:ext cx="79296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800" dirty="0" err="1" smtClean="0"/>
              <a:t>Kerbal</a:t>
            </a:r>
            <a:r>
              <a:rPr lang="en-GB" sz="2800" dirty="0" smtClean="0"/>
              <a:t> is a piece of software where you can: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800" dirty="0" smtClean="0"/>
              <a:t>build a rocket using different parts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800" dirty="0" smtClean="0"/>
              <a:t>launch a rocket into space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800" dirty="0" smtClean="0"/>
              <a:t>achieve orbit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800" dirty="0" smtClean="0"/>
              <a:t>visit planets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800" dirty="0" smtClean="0"/>
              <a:t>control a rocket in space and take off/land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800" dirty="0" smtClean="0"/>
              <a:t>complete missions</a:t>
            </a:r>
            <a:endParaRPr lang="en-GB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Lets Launch a Rocket!</a:t>
            </a:r>
            <a:endParaRPr lang="en-GB" dirty="0"/>
          </a:p>
        </p:txBody>
      </p:sp>
      <p:pic>
        <p:nvPicPr>
          <p:cNvPr id="4" name="Content Placeholder 3" descr="6z3cYt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52"/>
            <a:ext cx="1889760" cy="1889760"/>
          </a:xfrm>
        </p:spPr>
      </p:pic>
      <p:pic>
        <p:nvPicPr>
          <p:cNvPr id="6" name="Picture 5" descr="annou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71" y="0"/>
            <a:ext cx="1785929" cy="2071678"/>
          </a:xfrm>
          <a:prstGeom prst="rect">
            <a:avLst/>
          </a:prstGeom>
        </p:spPr>
      </p:pic>
      <p:pic>
        <p:nvPicPr>
          <p:cNvPr id="8" name="Picture 7" descr="Kerbal_Space_Program_High_Res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214554"/>
            <a:ext cx="8241270" cy="320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KERBAL software</a:t>
            </a:r>
            <a:endParaRPr lang="en-GB" dirty="0"/>
          </a:p>
        </p:txBody>
      </p:sp>
      <p:pic>
        <p:nvPicPr>
          <p:cNvPr id="4" name="Content Placeholder 3" descr="6z3cYt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52"/>
            <a:ext cx="1889760" cy="1889760"/>
          </a:xfrm>
        </p:spPr>
      </p:pic>
      <p:pic>
        <p:nvPicPr>
          <p:cNvPr id="6" name="Picture 5" descr="annou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71" y="0"/>
            <a:ext cx="1785929" cy="20716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2071678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 Open up </a:t>
            </a:r>
            <a:r>
              <a:rPr lang="en-GB" sz="2800" dirty="0" err="1" smtClean="0"/>
              <a:t>Kerbal</a:t>
            </a:r>
            <a:r>
              <a:rPr lang="en-GB" sz="2800" dirty="0" smtClean="0"/>
              <a:t> and select sandbox add a save name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25781" t="27083" r="26172" b="22917"/>
          <a:stretch>
            <a:fillRect/>
          </a:stretch>
        </p:blipFill>
        <p:spPr bwMode="auto">
          <a:xfrm>
            <a:off x="1571604" y="2714620"/>
            <a:ext cx="585791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KERBAL software</a:t>
            </a:r>
            <a:endParaRPr lang="en-GB" dirty="0"/>
          </a:p>
        </p:txBody>
      </p:sp>
      <p:pic>
        <p:nvPicPr>
          <p:cNvPr id="4" name="Content Placeholder 3" descr="6z3cYt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52"/>
            <a:ext cx="1285884" cy="1285884"/>
          </a:xfrm>
        </p:spPr>
      </p:pic>
      <p:pic>
        <p:nvPicPr>
          <p:cNvPr id="6" name="Picture 5" descr="annou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71" y="0"/>
            <a:ext cx="1231669" cy="1428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1571612"/>
            <a:ext cx="878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This is the main area where you can hover over areas to enter buildings etc. The tallest building is the VAB – Vehicle Assembly Building and this is the main area you will be in – building a rocket.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25195" t="30208" r="26172" b="18750"/>
          <a:stretch>
            <a:fillRect/>
          </a:stretch>
        </p:blipFill>
        <p:spPr bwMode="auto">
          <a:xfrm>
            <a:off x="1643042" y="2714620"/>
            <a:ext cx="592935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KERBAL software</a:t>
            </a:r>
            <a:endParaRPr lang="en-GB" dirty="0"/>
          </a:p>
        </p:txBody>
      </p:sp>
      <p:pic>
        <p:nvPicPr>
          <p:cNvPr id="4" name="Content Placeholder 3" descr="6z3cYt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52"/>
            <a:ext cx="1285884" cy="1285884"/>
          </a:xfrm>
        </p:spPr>
      </p:pic>
      <p:pic>
        <p:nvPicPr>
          <p:cNvPr id="6" name="Picture 5" descr="annou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71" y="0"/>
            <a:ext cx="1231669" cy="1428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1571612"/>
            <a:ext cx="878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When you click on the VAB you enter the building and see the below. On the left is a toolbar with all the parts and when you click on one of the toolbar tabs you then see all the parts available in that section.</a:t>
            </a: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25195" t="23958" r="26172" b="25000"/>
          <a:stretch>
            <a:fillRect/>
          </a:stretch>
        </p:blipFill>
        <p:spPr bwMode="auto">
          <a:xfrm>
            <a:off x="1571604" y="2714620"/>
            <a:ext cx="592935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</a:t>
            </a:r>
            <a:endParaRPr lang="en-GB" dirty="0"/>
          </a:p>
        </p:txBody>
      </p:sp>
      <p:pic>
        <p:nvPicPr>
          <p:cNvPr id="4" name="Content Placeholder 3" descr="6z3cYt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52"/>
            <a:ext cx="1285884" cy="1285884"/>
          </a:xfrm>
        </p:spPr>
      </p:pic>
      <p:pic>
        <p:nvPicPr>
          <p:cNvPr id="6" name="Picture 5" descr="annou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71" y="0"/>
            <a:ext cx="1231669" cy="1428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1571612"/>
            <a:ext cx="878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 all have a worksheet showing the toolbar – open up </a:t>
            </a:r>
            <a:r>
              <a:rPr lang="en-GB" sz="2400" dirty="0" err="1" smtClean="0"/>
              <a:t>Kerbal</a:t>
            </a:r>
            <a:r>
              <a:rPr lang="en-GB" sz="2400" dirty="0" smtClean="0"/>
              <a:t>, sandbox and enter the VAB. Label the toolbar worksheet by hovering over the toolbar tabs to find out what it is called.</a:t>
            </a: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25195" t="23958" r="26172" b="25000"/>
          <a:stretch>
            <a:fillRect/>
          </a:stretch>
        </p:blipFill>
        <p:spPr bwMode="auto">
          <a:xfrm>
            <a:off x="1571604" y="2714620"/>
            <a:ext cx="592935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</a:t>
            </a:r>
            <a:endParaRPr lang="en-GB" dirty="0"/>
          </a:p>
        </p:txBody>
      </p:sp>
      <p:pic>
        <p:nvPicPr>
          <p:cNvPr id="4" name="Content Placeholder 3" descr="6z3cYt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52"/>
            <a:ext cx="1285884" cy="1285884"/>
          </a:xfrm>
        </p:spPr>
      </p:pic>
      <p:pic>
        <p:nvPicPr>
          <p:cNvPr id="6" name="Picture 5" descr="annou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71" y="0"/>
            <a:ext cx="1231669" cy="1428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4744" y="2428868"/>
            <a:ext cx="5429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Follow the instructions on the handout and create the rocket as seen below – launch the rocket and lets achieve orbit!</a:t>
            </a:r>
            <a:endParaRPr lang="en-GB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l="46875" t="42708" r="47266" b="39583"/>
          <a:stretch>
            <a:fillRect/>
          </a:stretch>
        </p:blipFill>
        <p:spPr bwMode="auto">
          <a:xfrm>
            <a:off x="928662" y="2000240"/>
            <a:ext cx="214314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headEnd type="oval" w="med" len="med"/>
          <a:tailEnd type="oval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285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Learning Objectives</vt:lpstr>
      <vt:lpstr>What do you need to launch a rocket?</vt:lpstr>
      <vt:lpstr>KERBAL software</vt:lpstr>
      <vt:lpstr>Lets Launch a Rocket!</vt:lpstr>
      <vt:lpstr>KERBAL software</vt:lpstr>
      <vt:lpstr>KERBAL software</vt:lpstr>
      <vt:lpstr>KERBAL software</vt:lpstr>
      <vt:lpstr>TASK 1</vt:lpstr>
      <vt:lpstr>TASK 2</vt:lpstr>
      <vt:lpstr>Plenary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Pam Jones</dc:creator>
  <cp:lastModifiedBy>Pam Jones</cp:lastModifiedBy>
  <cp:revision>142</cp:revision>
  <dcterms:created xsi:type="dcterms:W3CDTF">2017-09-05T13:07:12Z</dcterms:created>
  <dcterms:modified xsi:type="dcterms:W3CDTF">2017-10-12T20:23:54Z</dcterms:modified>
</cp:coreProperties>
</file>