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66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733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10/12/2017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10/12/2017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10/12/2017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10/12/2017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714348" y="6143644"/>
            <a:ext cx="7286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1.6 I can use simulation to minimise problems in my final tests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143372" y="6366711"/>
            <a:ext cx="3869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 Systems and Advanced Manufacturing Technologies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10/12/2017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10/12/2017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10/12/2017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10/12/2017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10/12/2017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10/12/2017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10/12/2017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lated image"/>
          <p:cNvPicPr>
            <a:picLocks noChangeAspect="1" noChangeArrowheads="1"/>
          </p:cNvPicPr>
          <p:nvPr/>
        </p:nvPicPr>
        <p:blipFill>
          <a:blip r:embed="rId1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215438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47F11-0CF8-4389-B56A-05359E1CB0ED}" type="datetimeFigureOut">
              <a:rPr lang="en-US" smtClean="0"/>
              <a:pPr/>
              <a:t>10/12/2017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8053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u="none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b="1" dirty="0" smtClean="0"/>
              <a:t>Open Systems and Advanced Manufacturing Technologies</a:t>
            </a:r>
            <a:endParaRPr lang="en-GB" b="1" dirty="0"/>
          </a:p>
        </p:txBody>
      </p:sp>
      <p:pic>
        <p:nvPicPr>
          <p:cNvPr id="7" name="Picture 6" descr="Home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29554" y="5714992"/>
            <a:ext cx="121444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28596" y="1500174"/>
            <a:ext cx="8358246" cy="1588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4546" y="6143644"/>
            <a:ext cx="571504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r>
              <a:rPr lang="en-GB" dirty="0" smtClean="0"/>
              <a:t>1.1 I can describe the basic physical forces involved in rocket flight.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6" y="274638"/>
            <a:ext cx="325754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66" y="1600200"/>
            <a:ext cx="3614734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Be </a:t>
            </a:r>
            <a:r>
              <a:rPr lang="en-GB" dirty="0" smtClean="0"/>
              <a:t>able to use simulation software and applications effectively</a:t>
            </a:r>
          </a:p>
          <a:p>
            <a:r>
              <a:rPr lang="en-GB" dirty="0" smtClean="0"/>
              <a:t>To develop a rocket and test the outcome of any changes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571472" y="214290"/>
            <a:ext cx="4214842" cy="5715040"/>
            <a:chOff x="3071802" y="214290"/>
            <a:chExt cx="4714908" cy="6429420"/>
          </a:xfrm>
        </p:grpSpPr>
        <p:sp>
          <p:nvSpPr>
            <p:cNvPr id="5" name="Rounded Rectangle 4"/>
            <p:cNvSpPr/>
            <p:nvPr/>
          </p:nvSpPr>
          <p:spPr>
            <a:xfrm>
              <a:off x="3071802" y="214290"/>
              <a:ext cx="4714908" cy="642942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 descr="Image result for artificial intelligence"/>
            <p:cNvPicPr>
              <a:picLocks noChangeAspect="1" noChangeArrowheads="1"/>
            </p:cNvPicPr>
            <p:nvPr/>
          </p:nvPicPr>
          <p:blipFill>
            <a:blip r:embed="rId2"/>
            <a:srcRect l="23959" t="6490" r="27082"/>
            <a:stretch>
              <a:fillRect/>
            </a:stretch>
          </p:blipFill>
          <p:spPr bwMode="auto">
            <a:xfrm>
              <a:off x="3714744" y="1000108"/>
              <a:ext cx="3357586" cy="4529125"/>
            </a:xfrm>
            <a:prstGeom prst="rect">
              <a:avLst/>
            </a:prstGeom>
            <a:noFill/>
          </p:spPr>
        </p:pic>
        <p:pic>
          <p:nvPicPr>
            <p:cNvPr id="7" name="Picture 2" descr="Image result for micro satellite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143504" y="357166"/>
              <a:ext cx="668134" cy="659834"/>
            </a:xfrm>
            <a:prstGeom prst="rect">
              <a:avLst/>
            </a:prstGeom>
            <a:noFill/>
          </p:spPr>
        </p:pic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3428992" y="5551520"/>
              <a:ext cx="3929090" cy="1079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126960" rIns="91440" bIns="0" numCol="1" anchor="ctr" anchorCtr="0" compatLnSpc="1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i="0" strike="noStrike" cap="none" normalizeH="0" baseline="0" dirty="0" smtClean="0">
                  <a:ln>
                    <a:noFill/>
                  </a:ln>
                  <a:solidFill>
                    <a:srgbClr val="4472C4"/>
                  </a:solidFill>
                  <a:effectLst/>
                  <a:latin typeface="Consolas" pitchFamily="49" charset="0"/>
                  <a:ea typeface="Times New Roman" pitchFamily="18" charset="0"/>
                  <a:cs typeface="Times New Roman" pitchFamily="18" charset="0"/>
                </a:rPr>
                <a:t>Open Systems and Advanced Manufacturing Technologies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" name="Picture 1" descr="Hom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57554" y="5143512"/>
              <a:ext cx="520700" cy="457200"/>
            </a:xfrm>
            <a:prstGeom prst="rect">
              <a:avLst/>
            </a:prstGeom>
            <a:noFill/>
          </p:spPr>
        </p:pic>
        <p:pic>
          <p:nvPicPr>
            <p:cNvPr id="10" name="Picture 17" descr="Image result for drone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96078" y="785794"/>
              <a:ext cx="3833442" cy="3714776"/>
            </a:xfrm>
            <a:prstGeom prst="rect">
              <a:avLst/>
            </a:prstGeom>
            <a:noFill/>
          </p:spPr>
        </p:pic>
        <p:pic>
          <p:nvPicPr>
            <p:cNvPr id="11" name="Picture 19" descr="Related image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929237" y="1857364"/>
              <a:ext cx="1357275" cy="13572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z3cYti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42852"/>
            <a:ext cx="1889760" cy="1889760"/>
          </a:xfrm>
        </p:spPr>
      </p:pic>
      <p:pic>
        <p:nvPicPr>
          <p:cNvPr id="6" name="Picture 5" descr="annou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71" y="0"/>
            <a:ext cx="1785929" cy="2071678"/>
          </a:xfrm>
          <a:prstGeom prst="rect">
            <a:avLst/>
          </a:prstGeom>
        </p:spPr>
      </p:pic>
      <p:pic>
        <p:nvPicPr>
          <p:cNvPr id="8" name="Picture 7" descr="Kerbal_Space_Program_High_Res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419138"/>
            <a:ext cx="4071966" cy="15811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8662" y="2357430"/>
            <a:ext cx="78581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What would happen if ……</a:t>
            </a:r>
          </a:p>
          <a:p>
            <a:pPr algn="ctr"/>
            <a:endParaRPr lang="en-GB" sz="2800" dirty="0" smtClean="0"/>
          </a:p>
          <a:p>
            <a:pPr algn="ctr"/>
            <a:r>
              <a:rPr lang="en-GB" sz="2800" dirty="0" smtClean="0"/>
              <a:t>Think about one of your rocket launches from previous lessons</a:t>
            </a:r>
          </a:p>
          <a:p>
            <a:pPr algn="ctr"/>
            <a:endParaRPr lang="en-GB" sz="2800" dirty="0" smtClean="0"/>
          </a:p>
          <a:p>
            <a:pPr algn="ctr"/>
            <a:r>
              <a:rPr lang="en-GB" sz="2800" dirty="0" smtClean="0"/>
              <a:t>What if you changed a part – what affect would that have?</a:t>
            </a:r>
            <a:endParaRPr lang="en-GB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z3cYti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42852"/>
            <a:ext cx="1889760" cy="1889760"/>
          </a:xfrm>
        </p:spPr>
      </p:pic>
      <p:pic>
        <p:nvPicPr>
          <p:cNvPr id="6" name="Picture 5" descr="annou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71" y="0"/>
            <a:ext cx="1785929" cy="2071678"/>
          </a:xfrm>
          <a:prstGeom prst="rect">
            <a:avLst/>
          </a:prstGeom>
        </p:spPr>
      </p:pic>
      <p:pic>
        <p:nvPicPr>
          <p:cNvPr id="8" name="Picture 7" descr="Kerbal_Space_Program_High_Res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419138"/>
            <a:ext cx="4071966" cy="15811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8596" y="2000240"/>
            <a:ext cx="835824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 smtClean="0"/>
              <a:t>COURSEWORK TASK</a:t>
            </a:r>
          </a:p>
          <a:p>
            <a:pPr algn="ctr"/>
            <a:endParaRPr lang="en-GB" sz="800" dirty="0" smtClean="0"/>
          </a:p>
          <a:p>
            <a:pPr algn="ctr"/>
            <a:r>
              <a:rPr lang="en-GB" sz="2800" dirty="0" smtClean="0"/>
              <a:t>You need to choose one of your rockets from previous lessons – can be th</a:t>
            </a:r>
            <a:r>
              <a:rPr lang="en-GB" sz="2800" dirty="0" smtClean="0"/>
              <a:t>e one we achieved orbit with on the first lesson on </a:t>
            </a:r>
            <a:r>
              <a:rPr lang="en-GB" sz="2800" dirty="0" err="1" smtClean="0"/>
              <a:t>Kerbal</a:t>
            </a:r>
            <a:endParaRPr lang="en-GB" sz="2800" dirty="0" smtClean="0"/>
          </a:p>
          <a:p>
            <a:pPr algn="ctr"/>
            <a:endParaRPr lang="en-GB" sz="2800" dirty="0" smtClean="0"/>
          </a:p>
          <a:p>
            <a:pPr algn="ctr"/>
            <a:r>
              <a:rPr lang="en-GB" sz="2800" dirty="0" smtClean="0"/>
              <a:t>You then need to change elements – for example change a part – make a note of the change and then what happened following the change</a:t>
            </a:r>
          </a:p>
          <a:p>
            <a:pPr algn="ctr"/>
            <a:r>
              <a:rPr lang="en-GB" sz="2000" b="1" i="1" dirty="0" smtClean="0"/>
              <a:t>Complete coursework booklet section 5</a:t>
            </a:r>
            <a:endParaRPr lang="en-GB" b="1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headEnd type="oval" w="med" len="med"/>
          <a:tailEnd type="oval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115</Words>
  <Application>Microsoft Office PowerPoint</Application>
  <PresentationFormat>On-screen Show (4:3)</PresentationFormat>
  <Paragraphs>15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Learning Objectives</vt:lpstr>
      <vt:lpstr>Slide 2</vt:lpstr>
      <vt:lpstr>Slide 3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Pam Jones</dc:creator>
  <cp:lastModifiedBy>Pam Jones</cp:lastModifiedBy>
  <cp:revision>146</cp:revision>
  <dcterms:created xsi:type="dcterms:W3CDTF">2017-09-05T13:07:12Z</dcterms:created>
  <dcterms:modified xsi:type="dcterms:W3CDTF">2017-10-12T20:59:45Z</dcterms:modified>
</cp:coreProperties>
</file>