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7F11-0CF8-4389-B56A-05359E1CB0ED}" type="datetimeFigureOut">
              <a:rPr lang="en-US" smtClean="0"/>
              <a:pPr/>
              <a:t>9/27/2017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805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 dirty="0" smtClean="0"/>
              <a:t>Open Systems and Advanced Manufacturing Technologies</a:t>
            </a:r>
            <a:endParaRPr lang="en-GB" b="1" dirty="0"/>
          </a:p>
        </p:txBody>
      </p:sp>
      <p:pic>
        <p:nvPicPr>
          <p:cNvPr id="7" name="Picture 6" descr="Home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28596" y="1500174"/>
            <a:ext cx="8358246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4546" y="6143644"/>
            <a:ext cx="571504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r>
              <a:rPr lang="en-GB" dirty="0" smtClean="0"/>
              <a:t>1.1 I can describe the basic physical forces involved in rocket flight.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learn.org.nz/embeds/25-rocket-launch-simul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To apply knowledge to coursework tasks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1472" y="214290"/>
            <a:ext cx="4214842" cy="5715040"/>
            <a:chOff x="3071802" y="214290"/>
            <a:chExt cx="4714908" cy="6429420"/>
          </a:xfrm>
        </p:grpSpPr>
        <p:sp>
          <p:nvSpPr>
            <p:cNvPr id="5" name="Rounded Rectangle 4"/>
            <p:cNvSpPr/>
            <p:nvPr/>
          </p:nvSpPr>
          <p:spPr>
            <a:xfrm>
              <a:off x="3071802" y="214290"/>
              <a:ext cx="4714908" cy="64294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Image result for artificial intelligence"/>
            <p:cNvPicPr>
              <a:picLocks noChangeAspect="1" noChangeArrowheads="1"/>
            </p:cNvPicPr>
            <p:nvPr/>
          </p:nvPicPr>
          <p:blipFill>
            <a:blip r:embed="rId2"/>
            <a:srcRect l="23959" t="6490" r="27082"/>
            <a:stretch>
              <a:fillRect/>
            </a:stretch>
          </p:blipFill>
          <p:spPr bwMode="auto">
            <a:xfrm>
              <a:off x="3714744" y="1000108"/>
              <a:ext cx="3357586" cy="4529125"/>
            </a:xfrm>
            <a:prstGeom prst="rect">
              <a:avLst/>
            </a:prstGeom>
            <a:noFill/>
          </p:spPr>
        </p:pic>
        <p:pic>
          <p:nvPicPr>
            <p:cNvPr id="7" name="Picture 2" descr="Image result for micro satellit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43504" y="357166"/>
              <a:ext cx="668134" cy="659834"/>
            </a:xfrm>
            <a:prstGeom prst="rect">
              <a:avLst/>
            </a:prstGeom>
            <a:noFill/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428992" y="5551520"/>
              <a:ext cx="3929090" cy="107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26960" rIns="91440" bIns="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i="0" strike="noStrike" cap="none" normalizeH="0" baseline="0" dirty="0" smtClean="0">
                  <a:ln>
                    <a:noFill/>
                  </a:ln>
                  <a:solidFill>
                    <a:srgbClr val="4472C4"/>
                  </a:solidFill>
                  <a:effectLst/>
                  <a:latin typeface="Consolas" pitchFamily="49" charset="0"/>
                  <a:ea typeface="Times New Roman" pitchFamily="18" charset="0"/>
                  <a:cs typeface="Times New Roman" pitchFamily="18" charset="0"/>
                </a:rPr>
                <a:t>Open Systems and Advanced Manufacturing Technologies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1" descr="Ho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5143512"/>
              <a:ext cx="520700" cy="457200"/>
            </a:xfrm>
            <a:prstGeom prst="rect">
              <a:avLst/>
            </a:prstGeom>
            <a:noFill/>
          </p:spPr>
        </p:pic>
        <p:pic>
          <p:nvPicPr>
            <p:cNvPr id="10" name="Picture 17" descr="Image result for drone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96078" y="785794"/>
              <a:ext cx="3833442" cy="3714776"/>
            </a:xfrm>
            <a:prstGeom prst="rect">
              <a:avLst/>
            </a:prstGeom>
            <a:noFill/>
          </p:spPr>
        </p:pic>
        <p:pic>
          <p:nvPicPr>
            <p:cNvPr id="11" name="Picture 19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29237" y="1857364"/>
              <a:ext cx="1357275" cy="1357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en-GB" sz="2400" dirty="0" smtClean="0"/>
              <a:t>Checklist – use the booklet to complete the tasks set out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785794"/>
          <a:ext cx="8715436" cy="5429259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1" spc="75" dirty="0">
                          <a:solidFill>
                            <a:srgbClr val="FFFFFF"/>
                          </a:solidFill>
                          <a:latin typeface="Calibri Light"/>
                          <a:ea typeface="Times New Roman"/>
                          <a:cs typeface="Times New Roman"/>
                        </a:rPr>
                        <a:t>1: Understanding the basic physical forces involved with rocket flight</a:t>
                      </a:r>
                      <a:endParaRPr lang="en-GB" sz="2000" i="1" spc="75" dirty="0">
                        <a:solidFill>
                          <a:srgbClr val="4472C4"/>
                        </a:solidFill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</a:tr>
              <a:tr h="46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Section 1 – Forces (1.1 and 1.3</a:t>
                      </a:r>
                      <a:r>
                        <a:rPr lang="en-GB" sz="20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 the table describing all 4 forces to be considered with all rocket launches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Section 2 – Physical issues (1.2</a:t>
                      </a:r>
                      <a:r>
                        <a:rPr lang="en-GB" sz="20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the simulation online at </a:t>
                      </a:r>
                      <a:r>
                        <a:rPr lang="en-GB" sz="1800" i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https://www.sciencelearn.org.nz/embeds/25-rocket-launch-simulation</a:t>
                      </a: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complete several launches, documenting how the changes in inputs affect the outputs. (add to the table and complete as many tests as you think is effective – compare with peers)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Section 3 – Environmental issues (1.4</a:t>
                      </a:r>
                      <a:r>
                        <a:rPr lang="en-GB" sz="20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the table as a guide explain how environmental aspects and location/time can affect where you launch from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Section 4 – Designs (1.5</a:t>
                      </a:r>
                      <a:r>
                        <a:rPr lang="en-GB" sz="20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Insert screenshots or photos of the designs you have created and annotate elements to show how it meets the forces and environmental issues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Section 5 – Simulations (1.6</a:t>
                      </a:r>
                      <a:r>
                        <a:rPr lang="en-GB" sz="20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Insert in this section evidence of the simulations you have undertaken in </a:t>
                      </a:r>
                      <a:r>
                        <a:rPr lang="en-GB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Kerbal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185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Learning Objectives</vt:lpstr>
      <vt:lpstr>Checklist – use the booklet to complete the tasks set out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 Jones</dc:creator>
  <cp:lastModifiedBy>Pam Jones</cp:lastModifiedBy>
  <cp:revision>75</cp:revision>
  <dcterms:created xsi:type="dcterms:W3CDTF">2017-09-05T13:07:12Z</dcterms:created>
  <dcterms:modified xsi:type="dcterms:W3CDTF">2017-09-27T21:00:50Z</dcterms:modified>
</cp:coreProperties>
</file>