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82" r:id="rId4"/>
    <p:sldId id="281" r:id="rId5"/>
    <p:sldId id="283" r:id="rId6"/>
    <p:sldId id="264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2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348" y="592933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I can identify materials used in the construction of rockets and explain why they are useful.	2.2 I can describe the properties of materials that make them suitable for rockets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143372" y="6366711"/>
            <a:ext cx="38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Systems and Advanced Manufacturing Technologies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7F11-0CF8-4389-B56A-05359E1CB0ED}" type="datetimeFigureOut">
              <a:rPr lang="en-US" smtClean="0"/>
              <a:pPr/>
              <a:t>9/26/2017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805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 smtClean="0"/>
              <a:t>Open Systems and Advanced Manufacturing Technologies</a:t>
            </a:r>
            <a:endParaRPr lang="en-GB" b="1" dirty="0"/>
          </a:p>
        </p:txBody>
      </p:sp>
      <p:pic>
        <p:nvPicPr>
          <p:cNvPr id="7" name="Picture 6" descr="Hom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28596" y="1500174"/>
            <a:ext cx="8358246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4546" y="6143644"/>
            <a:ext cx="571504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r>
              <a:rPr lang="en-GB" dirty="0" smtClean="0"/>
              <a:t>1.1 I can describe the basic physical forces involved in rocket flight.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To understand the importance materials in a rocket</a:t>
            </a:r>
          </a:p>
          <a:p>
            <a:r>
              <a:rPr lang="en-GB" dirty="0" smtClean="0"/>
              <a:t>To identify materials needed in a rocket</a:t>
            </a:r>
          </a:p>
          <a:p>
            <a:r>
              <a:rPr lang="en-GB" dirty="0" smtClean="0"/>
              <a:t>To describe why certain materials need to be used in a rocket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71472" y="214290"/>
            <a:ext cx="4214842" cy="5715040"/>
            <a:chOff x="3071802" y="214290"/>
            <a:chExt cx="4714908" cy="6429420"/>
          </a:xfrm>
        </p:grpSpPr>
        <p:sp>
          <p:nvSpPr>
            <p:cNvPr id="5" name="Rounded Rectangle 4"/>
            <p:cNvSpPr/>
            <p:nvPr/>
          </p:nvSpPr>
          <p:spPr>
            <a:xfrm>
              <a:off x="3071802" y="214290"/>
              <a:ext cx="4714908" cy="64294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Image result for artificial intelligence"/>
            <p:cNvPicPr>
              <a:picLocks noChangeAspect="1" noChangeArrowheads="1"/>
            </p:cNvPicPr>
            <p:nvPr/>
          </p:nvPicPr>
          <p:blipFill>
            <a:blip r:embed="rId2"/>
            <a:srcRect l="23959" t="6490" r="27082"/>
            <a:stretch>
              <a:fillRect/>
            </a:stretch>
          </p:blipFill>
          <p:spPr bwMode="auto">
            <a:xfrm>
              <a:off x="3714744" y="1000108"/>
              <a:ext cx="3357586" cy="4529125"/>
            </a:xfrm>
            <a:prstGeom prst="rect">
              <a:avLst/>
            </a:prstGeom>
            <a:noFill/>
          </p:spPr>
        </p:pic>
        <p:pic>
          <p:nvPicPr>
            <p:cNvPr id="7" name="Picture 2" descr="Image result for micro satellit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43504" y="357166"/>
              <a:ext cx="668134" cy="659834"/>
            </a:xfrm>
            <a:prstGeom prst="rect">
              <a:avLst/>
            </a:prstGeom>
            <a:noFill/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428992" y="5551520"/>
              <a:ext cx="3929090" cy="107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i="0" strike="noStrike" cap="none" normalizeH="0" baseline="0" dirty="0" smtClean="0">
                  <a:ln>
                    <a:noFill/>
                  </a:ln>
                  <a:solidFill>
                    <a:srgbClr val="4472C4"/>
                  </a:solidFill>
                  <a:effectLst/>
                  <a:latin typeface="Consolas" pitchFamily="49" charset="0"/>
                  <a:ea typeface="Times New Roman" pitchFamily="18" charset="0"/>
                  <a:cs typeface="Times New Roman" pitchFamily="18" charset="0"/>
                </a:rPr>
                <a:t>Open Systems and Advanced Manufacturing Technologies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1" descr="H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5143512"/>
              <a:ext cx="520700" cy="457200"/>
            </a:xfrm>
            <a:prstGeom prst="rect">
              <a:avLst/>
            </a:prstGeom>
            <a:noFill/>
          </p:spPr>
        </p:pic>
        <p:pic>
          <p:nvPicPr>
            <p:cNvPr id="10" name="Picture 17" descr="Image result for dron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96078" y="785794"/>
              <a:ext cx="3833442" cy="3714776"/>
            </a:xfrm>
            <a:prstGeom prst="rect">
              <a:avLst/>
            </a:prstGeom>
            <a:noFill/>
          </p:spPr>
        </p:pic>
        <p:pic>
          <p:nvPicPr>
            <p:cNvPr id="11" name="Picture 19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29237" y="1857364"/>
              <a:ext cx="1357275" cy="1357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305" t="18750" r="51367" b="7291"/>
          <a:stretch>
            <a:fillRect/>
          </a:stretch>
        </p:blipFill>
        <p:spPr bwMode="auto">
          <a:xfrm>
            <a:off x="214282" y="142852"/>
            <a:ext cx="5052982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1143000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200024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Complete the matching task worksheet</a:t>
            </a:r>
            <a:endParaRPr lang="en-GB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Check your matching task against these answers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How did you do?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305" t="18750" r="53711" b="7291"/>
          <a:stretch>
            <a:fillRect/>
          </a:stretch>
        </p:blipFill>
        <p:spPr bwMode="auto">
          <a:xfrm>
            <a:off x="214282" y="214290"/>
            <a:ext cx="4610266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Titanium</a:t>
            </a:r>
          </a:p>
          <a:p>
            <a:r>
              <a:rPr lang="en-GB" dirty="0" smtClean="0"/>
              <a:t>Aluminium</a:t>
            </a:r>
          </a:p>
          <a:p>
            <a:r>
              <a:rPr lang="en-GB" dirty="0" smtClean="0"/>
              <a:t>Magnesium</a:t>
            </a:r>
          </a:p>
          <a:p>
            <a:r>
              <a:rPr lang="en-GB" dirty="0" smtClean="0"/>
              <a:t>Carbon</a:t>
            </a:r>
          </a:p>
          <a:p>
            <a:r>
              <a:rPr lang="en-GB" dirty="0" smtClean="0"/>
              <a:t>Silicon</a:t>
            </a:r>
          </a:p>
          <a:p>
            <a:r>
              <a:rPr lang="en-GB" dirty="0" smtClean="0"/>
              <a:t>Nickel</a:t>
            </a:r>
          </a:p>
          <a:p>
            <a:r>
              <a:rPr lang="en-GB" dirty="0" smtClean="0"/>
              <a:t>Chromium</a:t>
            </a:r>
          </a:p>
          <a:p>
            <a:r>
              <a:rPr lang="en-GB" dirty="0" smtClean="0"/>
              <a:t>Yttrium (nick-RAL-</a:t>
            </a:r>
            <a:r>
              <a:rPr lang="en-GB" dirty="0" err="1" smtClean="0"/>
              <a:t>ly</a:t>
            </a:r>
            <a:r>
              <a:rPr lang="en-GB" dirty="0" smtClean="0"/>
              <a:t>)</a:t>
            </a:r>
          </a:p>
          <a:p>
            <a:r>
              <a:rPr lang="en-GB" dirty="0" smtClean="0"/>
              <a:t>Carbon </a:t>
            </a:r>
            <a:r>
              <a:rPr lang="en-GB" dirty="0" err="1" smtClean="0"/>
              <a:t>Fiber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 material mood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Research and create a mood board / poster on all materials</a:t>
            </a:r>
          </a:p>
          <a:p>
            <a:r>
              <a:rPr lang="en-GB" dirty="0" smtClean="0"/>
              <a:t>Include the name of the materials and the advantages and disadvantages of each one.</a:t>
            </a:r>
          </a:p>
          <a:p>
            <a:r>
              <a:rPr lang="en-GB" dirty="0" smtClean="0"/>
              <a:t>Think about temperature effect on </a:t>
            </a:r>
            <a:r>
              <a:rPr lang="en-GB" smtClean="0"/>
              <a:t>the material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9375" r="25000" b="4166"/>
          <a:stretch>
            <a:fillRect/>
          </a:stretch>
        </p:blipFill>
        <p:spPr bwMode="auto">
          <a:xfrm>
            <a:off x="4500562" y="1714488"/>
            <a:ext cx="437921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Crack the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 smtClean="0"/>
              <a:t>What keyword can you find below that is essential for a rocket?</a:t>
            </a:r>
          </a:p>
          <a:p>
            <a:pPr algn="ctr">
              <a:buNone/>
            </a:pPr>
            <a:r>
              <a:rPr lang="en-GB" dirty="0" smtClean="0"/>
              <a:t>Each number represents a number in the alphabet</a:t>
            </a:r>
          </a:p>
          <a:p>
            <a:pPr algn="ctr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9" y="4071942"/>
          <a:ext cx="8572553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</a:tblGrid>
              <a:tr h="370840"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12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9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7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8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20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23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9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7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8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20</a:t>
                      </a:r>
                      <a:endParaRPr lang="en-GB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Crack the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 smtClean="0"/>
              <a:t>What keyword can you find below that is essential for a rocket?</a:t>
            </a:r>
          </a:p>
          <a:p>
            <a:pPr algn="ctr">
              <a:buNone/>
            </a:pPr>
            <a:r>
              <a:rPr lang="en-GB" dirty="0" smtClean="0"/>
              <a:t>Each number represents a number in the alphabet</a:t>
            </a:r>
          </a:p>
          <a:p>
            <a:pPr algn="ctr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9" y="4071942"/>
          <a:ext cx="8572553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L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I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G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H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T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W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E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I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G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H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T</a:t>
                      </a:r>
                      <a:endParaRPr lang="en-GB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12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9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7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8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20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23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9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7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8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20</a:t>
                      </a:r>
                      <a:endParaRPr lang="en-GB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191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Learning Objectives</vt:lpstr>
      <vt:lpstr>Starter</vt:lpstr>
      <vt:lpstr>Starter</vt:lpstr>
      <vt:lpstr>Material</vt:lpstr>
      <vt:lpstr>Create a material mood board</vt:lpstr>
      <vt:lpstr>Plenary – Crack the code</vt:lpstr>
      <vt:lpstr>Plenary – Crack the code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Jones</dc:creator>
  <cp:lastModifiedBy>Pam Jones</cp:lastModifiedBy>
  <cp:revision>139</cp:revision>
  <dcterms:created xsi:type="dcterms:W3CDTF">2017-09-05T13:07:12Z</dcterms:created>
  <dcterms:modified xsi:type="dcterms:W3CDTF">2017-09-26T12:26:48Z</dcterms:modified>
</cp:coreProperties>
</file>