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6" r:id="rId4"/>
    <p:sldId id="268" r:id="rId5"/>
    <p:sldId id="265" r:id="rId6"/>
    <p:sldId id="267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43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9/15/2017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9/15/2017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9/15/2017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9/15/2017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142976" y="6143644"/>
            <a:ext cx="6858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1.1 I can describe the basic physical forces involved in rocket flight.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143372" y="6366711"/>
            <a:ext cx="3869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Systems and Advanced Manufacturing Technologies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9/15/2017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9/15/2017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9/15/2017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9/15/2017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9/15/2017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9/15/2017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9/15/2017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lated image"/>
          <p:cNvPicPr>
            <a:picLocks noChangeAspect="1" noChangeArrowheads="1"/>
          </p:cNvPicPr>
          <p:nvPr userDrawn="1"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47F11-0CF8-4389-B56A-05359E1CB0ED}" type="datetimeFigureOut">
              <a:rPr lang="en-US" smtClean="0"/>
              <a:pPr/>
              <a:t>9/15/2017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8053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u="none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b="1" dirty="0" smtClean="0"/>
              <a:t>Open Systems and Advanced Manufacturing Technologies</a:t>
            </a:r>
            <a:endParaRPr lang="en-GB" b="1" dirty="0"/>
          </a:p>
        </p:txBody>
      </p:sp>
      <p:pic>
        <p:nvPicPr>
          <p:cNvPr id="7" name="Picture 6" descr="Home"/>
          <p:cNvPicPr/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29554" y="5714992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428596" y="1500174"/>
            <a:ext cx="8358246" cy="1588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4546" y="6143644"/>
            <a:ext cx="571504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r>
              <a:rPr lang="en-GB" dirty="0" smtClean="0"/>
              <a:t>1.1 I can describe the basic physical forces involved in rocket flight.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mjon\Documents\TLM\Rocket%20Science\UNIT%201\1.%20FORCES%20AND%20FLIGHT\L5\Apollo%2013%20(1995)%20-%20Houston,%20We%20Have%20a%20Problem%20Scene%20(4-11)%20-%20Movieclips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2575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6" y="1600200"/>
            <a:ext cx="3614734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To understand what could go wrong on a rocket launch</a:t>
            </a:r>
          </a:p>
          <a:p>
            <a:r>
              <a:rPr lang="en-GB" dirty="0" smtClean="0"/>
              <a:t>To create a timeline of the Apollo Program</a:t>
            </a:r>
          </a:p>
          <a:p>
            <a:r>
              <a:rPr lang="en-GB" dirty="0" smtClean="0"/>
              <a:t>To understand how rockets / launches change over time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1472" y="214290"/>
            <a:ext cx="4214842" cy="5715040"/>
            <a:chOff x="3071802" y="214290"/>
            <a:chExt cx="4714908" cy="6429420"/>
          </a:xfrm>
        </p:grpSpPr>
        <p:sp>
          <p:nvSpPr>
            <p:cNvPr id="5" name="Rounded Rectangle 4"/>
            <p:cNvSpPr/>
            <p:nvPr/>
          </p:nvSpPr>
          <p:spPr>
            <a:xfrm>
              <a:off x="3071802" y="214290"/>
              <a:ext cx="4714908" cy="642942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 descr="Image result for artificial intelligence"/>
            <p:cNvPicPr>
              <a:picLocks noChangeAspect="1" noChangeArrowheads="1"/>
            </p:cNvPicPr>
            <p:nvPr/>
          </p:nvPicPr>
          <p:blipFill>
            <a:blip r:embed="rId2"/>
            <a:srcRect l="23959" t="6490" r="27082"/>
            <a:stretch>
              <a:fillRect/>
            </a:stretch>
          </p:blipFill>
          <p:spPr bwMode="auto">
            <a:xfrm>
              <a:off x="3714744" y="1000108"/>
              <a:ext cx="3357586" cy="4529125"/>
            </a:xfrm>
            <a:prstGeom prst="rect">
              <a:avLst/>
            </a:prstGeom>
            <a:noFill/>
          </p:spPr>
        </p:pic>
        <p:pic>
          <p:nvPicPr>
            <p:cNvPr id="7" name="Picture 2" descr="Image result for micro satellite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143504" y="357166"/>
              <a:ext cx="668134" cy="659834"/>
            </a:xfrm>
            <a:prstGeom prst="rect">
              <a:avLst/>
            </a:prstGeom>
            <a:noFill/>
          </p:spPr>
        </p:pic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3428992" y="5551520"/>
              <a:ext cx="3929090" cy="1079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126960" rIns="91440" bIns="0" numCol="1" anchor="ctr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i="0" strike="noStrike" cap="none" normalizeH="0" baseline="0" dirty="0" smtClean="0">
                  <a:ln>
                    <a:noFill/>
                  </a:ln>
                  <a:solidFill>
                    <a:srgbClr val="4472C4"/>
                  </a:solidFill>
                  <a:effectLst/>
                  <a:latin typeface="Consolas" pitchFamily="49" charset="0"/>
                  <a:ea typeface="Times New Roman" pitchFamily="18" charset="0"/>
                  <a:cs typeface="Times New Roman" pitchFamily="18" charset="0"/>
                </a:rPr>
                <a:t>Open Systems and Advanced Manufacturing Technologies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" name="Picture 1" descr="Hom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57554" y="5143512"/>
              <a:ext cx="520700" cy="457200"/>
            </a:xfrm>
            <a:prstGeom prst="rect">
              <a:avLst/>
            </a:prstGeom>
            <a:noFill/>
          </p:spPr>
        </p:pic>
        <p:pic>
          <p:nvPicPr>
            <p:cNvPr id="10" name="Picture 17" descr="Image result for drone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96078" y="785794"/>
              <a:ext cx="3833442" cy="3714776"/>
            </a:xfrm>
            <a:prstGeom prst="rect">
              <a:avLst/>
            </a:prstGeom>
            <a:noFill/>
          </p:spPr>
        </p:pic>
        <p:pic>
          <p:nvPicPr>
            <p:cNvPr id="11" name="Picture 19" descr="Related image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929237" y="1857364"/>
              <a:ext cx="1357275" cy="13572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“Houston we have a problem!”</a:t>
            </a:r>
            <a:endParaRPr lang="en-GB" dirty="0"/>
          </a:p>
        </p:txBody>
      </p:sp>
      <p:pic>
        <p:nvPicPr>
          <p:cNvPr id="6" name="Apollo 13 (1995) - Houston, We Have a Problem Scene (4-11) - Movieclips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5984" y="2214554"/>
            <a:ext cx="4219596" cy="3164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NASA and Apollo Program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29246" cy="4525963"/>
          </a:xfrm>
        </p:spPr>
        <p:txBody>
          <a:bodyPr/>
          <a:lstStyle/>
          <a:p>
            <a:r>
              <a:rPr lang="en-GB" dirty="0" smtClean="0"/>
              <a:t>The Apollo program included both manned and unmanned space missions, flown by NASA between 1961 and 1975. They culminated with a series of manned </a:t>
            </a:r>
            <a:r>
              <a:rPr lang="en-GB" dirty="0" err="1" smtClean="0"/>
              <a:t>Moonlandings</a:t>
            </a:r>
            <a:r>
              <a:rPr lang="en-GB" dirty="0" smtClean="0"/>
              <a:t> between 1969 and 1972.</a:t>
            </a:r>
            <a:endParaRPr lang="en-GB" dirty="0"/>
          </a:p>
        </p:txBody>
      </p:sp>
      <p:pic>
        <p:nvPicPr>
          <p:cNvPr id="1026" name="Picture 2" descr="Image result for na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857628"/>
            <a:ext cx="2443180" cy="1928826"/>
          </a:xfrm>
          <a:prstGeom prst="rect">
            <a:avLst/>
          </a:prstGeom>
          <a:noFill/>
        </p:spPr>
      </p:pic>
      <p:pic>
        <p:nvPicPr>
          <p:cNvPr id="1028" name="Picture 4" descr="Image result for apollo progra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1785926"/>
            <a:ext cx="1994947" cy="1994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 or Not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could go wrong on a launch? Flight?</a:t>
            </a:r>
          </a:p>
          <a:p>
            <a:endParaRPr lang="en-GB" dirty="0" smtClean="0"/>
          </a:p>
          <a:p>
            <a:r>
              <a:rPr lang="en-GB" dirty="0" smtClean="0"/>
              <a:t>What changes when something goes wrong?</a:t>
            </a:r>
          </a:p>
          <a:p>
            <a:endParaRPr lang="en-GB" dirty="0" smtClean="0"/>
          </a:p>
          <a:p>
            <a:r>
              <a:rPr lang="en-GB" dirty="0" smtClean="0"/>
              <a:t>What affect does a successful mission have on the program?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Rocket/Launch timeline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Create </a:t>
            </a:r>
            <a:r>
              <a:rPr lang="en-GB" dirty="0" smtClean="0"/>
              <a:t>a timeline on the Apollo Program</a:t>
            </a:r>
          </a:p>
          <a:p>
            <a:r>
              <a:rPr lang="en-GB" dirty="0" smtClean="0"/>
              <a:t>Research each of the missions and outline</a:t>
            </a:r>
          </a:p>
          <a:p>
            <a:pPr lvl="1"/>
            <a:r>
              <a:rPr lang="en-GB" dirty="0" smtClean="0"/>
              <a:t>Launch dates</a:t>
            </a:r>
          </a:p>
          <a:p>
            <a:pPr lvl="1"/>
            <a:r>
              <a:rPr lang="en-GB" dirty="0" smtClean="0"/>
              <a:t>Successful or not? What went wrong if unsuccessful? </a:t>
            </a:r>
            <a:endParaRPr lang="en-GB" dirty="0" smtClean="0"/>
          </a:p>
          <a:p>
            <a:pPr lvl="1"/>
            <a:r>
              <a:rPr lang="en-GB" dirty="0" smtClean="0"/>
              <a:t>What changes did they make following the mission to the next?</a:t>
            </a:r>
            <a:endParaRPr lang="en-GB" dirty="0" smtClean="0"/>
          </a:p>
          <a:p>
            <a:pPr lvl="1"/>
            <a:r>
              <a:rPr lang="en-GB" dirty="0" smtClean="0"/>
              <a:t>What was the mission?</a:t>
            </a:r>
          </a:p>
          <a:p>
            <a:pPr lvl="1"/>
            <a:r>
              <a:rPr lang="en-GB" dirty="0" smtClean="0"/>
              <a:t>Manned or </a:t>
            </a:r>
            <a:r>
              <a:rPr lang="en-GB" dirty="0" smtClean="0"/>
              <a:t>Unmanned?</a:t>
            </a:r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4" name="Picture 2" descr="Image result for na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1014420" cy="800858"/>
          </a:xfrm>
          <a:prstGeom prst="rect">
            <a:avLst/>
          </a:prstGeom>
          <a:noFill/>
        </p:spPr>
      </p:pic>
      <p:pic>
        <p:nvPicPr>
          <p:cNvPr id="5" name="Picture 4" descr="Image result for apollo progra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7" y="428605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TimeToast</a:t>
            </a:r>
            <a:r>
              <a:rPr lang="en-GB" dirty="0" smtClean="0"/>
              <a:t> Timelines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Sign up for an account</a:t>
            </a:r>
          </a:p>
          <a:p>
            <a:r>
              <a:rPr lang="en-GB" dirty="0" smtClean="0"/>
              <a:t>Login and click on ‘Add Timeline’</a:t>
            </a:r>
          </a:p>
          <a:p>
            <a:r>
              <a:rPr lang="en-GB" dirty="0" smtClean="0"/>
              <a:t>Add the timeline details </a:t>
            </a:r>
            <a:r>
              <a:rPr lang="en-GB" sz="2400" i="1" dirty="0" smtClean="0"/>
              <a:t>(make sure stays as draft NOT public)</a:t>
            </a:r>
            <a:endParaRPr lang="en-GB" i="1" dirty="0" smtClean="0"/>
          </a:p>
          <a:p>
            <a:r>
              <a:rPr lang="en-GB" dirty="0" smtClean="0"/>
              <a:t>Click ‘Add Event’ and add the details of the launch – </a:t>
            </a:r>
            <a:r>
              <a:rPr lang="en-GB" sz="2400" i="1" dirty="0" smtClean="0"/>
              <a:t>it is American format dates (month/day/year)</a:t>
            </a:r>
          </a:p>
          <a:p>
            <a:r>
              <a:rPr lang="en-GB" dirty="0" smtClean="0"/>
              <a:t>Build up the timeline by adding the details of the Apollo Program launches</a:t>
            </a:r>
            <a:endParaRPr lang="en-GB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75000" t="51041" r="16211" b="45834"/>
          <a:stretch>
            <a:fillRect/>
          </a:stretch>
        </p:blipFill>
        <p:spPr bwMode="auto">
          <a:xfrm>
            <a:off x="7215206" y="2357430"/>
            <a:ext cx="142876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>
            <a:off x="6286512" y="2500306"/>
            <a:ext cx="857256" cy="1588"/>
          </a:xfrm>
          <a:prstGeom prst="straightConnector1">
            <a:avLst/>
          </a:prstGeom>
          <a:ln w="28575">
            <a:headEnd type="oval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 algn="ctr">
              <a:buNone/>
            </a:pPr>
            <a:r>
              <a:rPr lang="en-GB" dirty="0" smtClean="0"/>
              <a:t>What key facts have you learnt from the timelines about the Apollo Program</a:t>
            </a:r>
          </a:p>
        </p:txBody>
      </p:sp>
      <p:pic>
        <p:nvPicPr>
          <p:cNvPr id="4" name="Picture 2" descr="Image result for na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286124"/>
            <a:ext cx="2443180" cy="1928826"/>
          </a:xfrm>
          <a:prstGeom prst="rect">
            <a:avLst/>
          </a:prstGeom>
          <a:noFill/>
        </p:spPr>
      </p:pic>
      <p:pic>
        <p:nvPicPr>
          <p:cNvPr id="5" name="Picture 4" descr="Image result for apollo progra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3214686"/>
            <a:ext cx="1994947" cy="1994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headEnd type="oval" w="med" len="med"/>
          <a:tailEnd type="oval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203</Words>
  <Application>Microsoft Office PowerPoint</Application>
  <PresentationFormat>On-screen Show (4:3)</PresentationFormat>
  <Paragraphs>30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Learning Objectives</vt:lpstr>
      <vt:lpstr>“Houston we have a problem!”</vt:lpstr>
      <vt:lpstr>NASA and Apollo Program</vt:lpstr>
      <vt:lpstr>Success or Not</vt:lpstr>
      <vt:lpstr>Rocket/Launch timeline</vt:lpstr>
      <vt:lpstr>TimeToast Timelines</vt:lpstr>
      <vt:lpstr>Plenary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Pam Jones</dc:creator>
  <cp:lastModifiedBy>Pam Jones</cp:lastModifiedBy>
  <cp:revision>84</cp:revision>
  <dcterms:created xsi:type="dcterms:W3CDTF">2017-09-05T13:07:12Z</dcterms:created>
  <dcterms:modified xsi:type="dcterms:W3CDTF">2017-09-15T22:14:23Z</dcterms:modified>
</cp:coreProperties>
</file>