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71" r:id="rId4"/>
    <p:sldId id="272" r:id="rId5"/>
    <p:sldId id="269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43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4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Distance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Height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Arrow</c:v>
                </c:pt>
                <c:pt idx="1">
                  <c:v>Bulldog</c:v>
                </c:pt>
                <c:pt idx="2">
                  <c:v>Bullet</c:v>
                </c:pt>
                <c:pt idx="3">
                  <c:v>Canard</c:v>
                </c:pt>
                <c:pt idx="4">
                  <c:v>Classic Dart</c:v>
                </c:pt>
                <c:pt idx="5">
                  <c:v>Condor</c:v>
                </c:pt>
                <c:pt idx="6">
                  <c:v>Delta</c:v>
                </c:pt>
                <c:pt idx="7">
                  <c:v>Dragonfly</c:v>
                </c:pt>
                <c:pt idx="8">
                  <c:v>Interceptor</c:v>
                </c:pt>
                <c:pt idx="9">
                  <c:v>Raptor</c:v>
                </c:pt>
                <c:pt idx="10">
                  <c:v>Spade</c:v>
                </c:pt>
                <c:pt idx="11">
                  <c:v>Stealth Wing</c:v>
                </c:pt>
                <c:pt idx="12">
                  <c:v>Trap Glider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</c:numCache>
            </c:numRef>
          </c:val>
        </c:ser>
        <c:axId val="54679424"/>
        <c:axId val="54680960"/>
      </c:barChart>
      <c:catAx>
        <c:axId val="5467942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100"/>
            </a:pPr>
            <a:endParaRPr lang="en-US"/>
          </a:p>
        </c:txPr>
        <c:crossAx val="54680960"/>
        <c:crosses val="autoZero"/>
        <c:auto val="1"/>
        <c:lblAlgn val="ctr"/>
        <c:lblOffset val="100"/>
      </c:catAx>
      <c:valAx>
        <c:axId val="54680960"/>
        <c:scaling>
          <c:orientation val="minMax"/>
        </c:scaling>
        <c:axPos val="l"/>
        <c:majorGridlines/>
        <c:numFmt formatCode="General" sourceLinked="1"/>
        <c:tickLblPos val="nextTo"/>
        <c:crossAx val="546794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9/20/2017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142976" y="6143644"/>
            <a:ext cx="6858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1.2 I can identify and explain limitations on rocket flight created by physical elements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143372" y="6366711"/>
            <a:ext cx="3869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Systems and Advanced Manufacturing Technologies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9/20/2017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lated image"/>
          <p:cNvPicPr>
            <a:picLocks noChangeAspect="1" noChangeArrowheads="1"/>
          </p:cNvPicPr>
          <p:nvPr userDrawn="1"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47F11-0CF8-4389-B56A-05359E1CB0ED}" type="datetimeFigureOut">
              <a:rPr lang="en-US" smtClean="0"/>
              <a:pPr/>
              <a:t>9/20/2017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8053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u="none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b="1" dirty="0" smtClean="0"/>
              <a:t>Open Systems and Advanced Manufacturing Technologies</a:t>
            </a:r>
            <a:endParaRPr lang="en-GB" b="1" dirty="0"/>
          </a:p>
        </p:txBody>
      </p:sp>
      <p:pic>
        <p:nvPicPr>
          <p:cNvPr id="7" name="Picture 6" descr="Home"/>
          <p:cNvPicPr/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9554" y="5714992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428596" y="1500174"/>
            <a:ext cx="8358246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4546" y="6143644"/>
            <a:ext cx="571504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r>
              <a:rPr lang="en-GB" dirty="0" smtClean="0"/>
              <a:t>1.1 I can describe the basic physical forces involved in rocket flight.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6" y="1600200"/>
            <a:ext cx="3614734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 smtClean="0"/>
              <a:t>To consider how design can affect the flight</a:t>
            </a:r>
          </a:p>
          <a:p>
            <a:pPr lvl="0"/>
            <a:r>
              <a:rPr lang="en-GB" dirty="0" smtClean="0"/>
              <a:t>To understand how forces affect a paper aeroplane</a:t>
            </a:r>
          </a:p>
          <a:p>
            <a:pPr lvl="0"/>
            <a:r>
              <a:rPr lang="en-GB" dirty="0" smtClean="0"/>
              <a:t>To test and gather data from a flight effectively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71472" y="214290"/>
            <a:ext cx="4214842" cy="5715040"/>
            <a:chOff x="3071802" y="214290"/>
            <a:chExt cx="4714908" cy="6429420"/>
          </a:xfrm>
        </p:grpSpPr>
        <p:sp>
          <p:nvSpPr>
            <p:cNvPr id="5" name="Rounded Rectangle 4"/>
            <p:cNvSpPr/>
            <p:nvPr/>
          </p:nvSpPr>
          <p:spPr>
            <a:xfrm>
              <a:off x="3071802" y="214290"/>
              <a:ext cx="4714908" cy="642942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Image result for artificial intelligence"/>
            <p:cNvPicPr>
              <a:picLocks noChangeAspect="1" noChangeArrowheads="1"/>
            </p:cNvPicPr>
            <p:nvPr/>
          </p:nvPicPr>
          <p:blipFill>
            <a:blip r:embed="rId2"/>
            <a:srcRect l="23959" t="6490" r="27082"/>
            <a:stretch>
              <a:fillRect/>
            </a:stretch>
          </p:blipFill>
          <p:spPr bwMode="auto">
            <a:xfrm>
              <a:off x="3714744" y="1000108"/>
              <a:ext cx="3357586" cy="4529125"/>
            </a:xfrm>
            <a:prstGeom prst="rect">
              <a:avLst/>
            </a:prstGeom>
            <a:noFill/>
          </p:spPr>
        </p:pic>
        <p:pic>
          <p:nvPicPr>
            <p:cNvPr id="7" name="Picture 2" descr="Image result for micro satellite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143504" y="357166"/>
              <a:ext cx="668134" cy="659834"/>
            </a:xfrm>
            <a:prstGeom prst="rect">
              <a:avLst/>
            </a:prstGeom>
            <a:noFill/>
          </p:spPr>
        </p:pic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3428992" y="5551520"/>
              <a:ext cx="3929090" cy="1079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126960" rIns="91440" bIns="0" numCol="1" anchor="ctr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i="0" strike="noStrike" cap="none" normalizeH="0" baseline="0" dirty="0" smtClean="0">
                  <a:ln>
                    <a:noFill/>
                  </a:ln>
                  <a:solidFill>
                    <a:srgbClr val="4472C4"/>
                  </a:solidFill>
                  <a:effectLst/>
                  <a:latin typeface="Consolas" pitchFamily="49" charset="0"/>
                  <a:ea typeface="Times New Roman" pitchFamily="18" charset="0"/>
                  <a:cs typeface="Times New Roman" pitchFamily="18" charset="0"/>
                </a:rPr>
                <a:t>Open Systems and Advanced Manufacturing Technologies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1" descr="Hom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7554" y="5143512"/>
              <a:ext cx="520700" cy="457200"/>
            </a:xfrm>
            <a:prstGeom prst="rect">
              <a:avLst/>
            </a:prstGeom>
            <a:noFill/>
          </p:spPr>
        </p:pic>
        <p:pic>
          <p:nvPicPr>
            <p:cNvPr id="10" name="Picture 17" descr="Image result for drone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96078" y="785794"/>
              <a:ext cx="3833442" cy="3714776"/>
            </a:xfrm>
            <a:prstGeom prst="rect">
              <a:avLst/>
            </a:prstGeom>
            <a:noFill/>
          </p:spPr>
        </p:pic>
        <p:pic>
          <p:nvPicPr>
            <p:cNvPr id="11" name="Picture 19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929237" y="1857364"/>
              <a:ext cx="1357275" cy="13572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all have a piece of paper</a:t>
            </a:r>
          </a:p>
          <a:p>
            <a:r>
              <a:rPr lang="en-GB" dirty="0" smtClean="0"/>
              <a:t>You have 2 minutes to make a paper aeroplane</a:t>
            </a:r>
          </a:p>
          <a:p>
            <a:r>
              <a:rPr lang="en-GB" dirty="0" smtClean="0"/>
              <a:t>We will all then stand at one end and throw them to see how far they go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was different between all your aeroplanes?</a:t>
            </a:r>
          </a:p>
          <a:p>
            <a:r>
              <a:rPr lang="en-GB" dirty="0" smtClean="0"/>
              <a:t>What as similar?</a:t>
            </a:r>
          </a:p>
          <a:p>
            <a:r>
              <a:rPr lang="en-GB" dirty="0" smtClean="0"/>
              <a:t>What impacted on the distance they travelled?</a:t>
            </a:r>
          </a:p>
          <a:p>
            <a:r>
              <a:rPr lang="en-GB" dirty="0" smtClean="0"/>
              <a:t>What could be done different?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 Aeroplanes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You will be in groups of 2/3</a:t>
            </a:r>
          </a:p>
          <a:p>
            <a:r>
              <a:rPr lang="en-GB" dirty="0" smtClean="0"/>
              <a:t>Select a design (all different)</a:t>
            </a:r>
          </a:p>
          <a:p>
            <a:r>
              <a:rPr lang="en-GB" dirty="0" smtClean="0"/>
              <a:t>Create the aeroplane</a:t>
            </a:r>
          </a:p>
          <a:p>
            <a:r>
              <a:rPr lang="en-GB" dirty="0" smtClean="0"/>
              <a:t>Use the table to document the test flights</a:t>
            </a:r>
          </a:p>
          <a:p>
            <a:r>
              <a:rPr lang="en-GB" dirty="0" smtClean="0"/>
              <a:t>You will need to measure the distance travelled and document the flight details</a:t>
            </a:r>
          </a:p>
          <a:p>
            <a:endParaRPr lang="en-GB" dirty="0"/>
          </a:p>
          <a:p>
            <a:pPr>
              <a:buNone/>
            </a:pPr>
            <a:r>
              <a:rPr lang="en-GB" sz="2100" b="1" i="1" dirty="0" smtClean="0"/>
              <a:t>Extension – now choose another design and create and test this aeroplane and complete a comparison of the two; outlining the design that was better and why.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Right click on chart and select ‘edit data’ to add the distances and see which designs went the furthest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Which design went the furthest?</a:t>
            </a:r>
          </a:p>
          <a:p>
            <a:pPr algn="ctr">
              <a:buNone/>
            </a:pPr>
            <a:r>
              <a:rPr lang="en-GB" dirty="0" smtClean="0"/>
              <a:t>What have you learnt from this task?</a:t>
            </a:r>
          </a:p>
          <a:p>
            <a:pPr algn="ctr"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headEnd type="oval" w="med" len="med"/>
          <a:tailEnd type="oval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201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Learning Objectives</vt:lpstr>
      <vt:lpstr>Starter</vt:lpstr>
      <vt:lpstr>Starter outcomes</vt:lpstr>
      <vt:lpstr>Paper Aeroplanes</vt:lpstr>
      <vt:lpstr>Right click on chart and select ‘edit data’ to add the distances and see which designs went the furthest</vt:lpstr>
      <vt:lpstr>Plenary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Pam Jones</dc:creator>
  <cp:lastModifiedBy>Pam Jones</cp:lastModifiedBy>
  <cp:revision>103</cp:revision>
  <dcterms:created xsi:type="dcterms:W3CDTF">2017-09-05T13:07:12Z</dcterms:created>
  <dcterms:modified xsi:type="dcterms:W3CDTF">2017-09-20T13:06:00Z</dcterms:modified>
</cp:coreProperties>
</file>