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2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348" y="6143644"/>
            <a:ext cx="728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1.6 I can use simulation to minimise problems in my final tests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143372" y="6366711"/>
            <a:ext cx="38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Systems and Advanced Manufacturing Technologies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805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 smtClean="0"/>
              <a:t>Open Systems and Advanced Manufacturing Technologies</a:t>
            </a:r>
            <a:endParaRPr lang="en-GB" b="1" dirty="0"/>
          </a:p>
        </p:txBody>
      </p:sp>
      <p:pic>
        <p:nvPicPr>
          <p:cNvPr id="7" name="Picture 6" descr="Hom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28596" y="1500174"/>
            <a:ext cx="8358246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4546" y="6143644"/>
            <a:ext cx="571504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r>
              <a:rPr lang="en-GB" dirty="0" smtClean="0"/>
              <a:t>1.1 I can describe the basic physical forces involved in rocket flight.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mjon\Documents\TLM\Rocket%20Science\UNIT%201\Section%201\5.%20SIMULATION%20OF%20DESIGNS\L13%20-%20Kerbal%20Mission\Launchpad-%20Newton's%20Laws%20On-Board%20the%20International%20Space%20Station.mp4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To test different rockets</a:t>
            </a:r>
          </a:p>
          <a:p>
            <a:r>
              <a:rPr lang="en-GB" dirty="0" smtClean="0"/>
              <a:t>To experiment with different parts</a:t>
            </a:r>
          </a:p>
          <a:p>
            <a:r>
              <a:rPr lang="en-GB" dirty="0" smtClean="0"/>
              <a:t>To launch and control a selection of rockets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71472" y="214290"/>
            <a:ext cx="4214842" cy="5715040"/>
            <a:chOff x="3071802" y="214290"/>
            <a:chExt cx="4714908" cy="6429420"/>
          </a:xfrm>
        </p:grpSpPr>
        <p:sp>
          <p:nvSpPr>
            <p:cNvPr id="5" name="Rounded Rectangle 4"/>
            <p:cNvSpPr/>
            <p:nvPr/>
          </p:nvSpPr>
          <p:spPr>
            <a:xfrm>
              <a:off x="3071802" y="214290"/>
              <a:ext cx="4714908" cy="64294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Image result for artificial intelligence"/>
            <p:cNvPicPr>
              <a:picLocks noChangeAspect="1" noChangeArrowheads="1"/>
            </p:cNvPicPr>
            <p:nvPr/>
          </p:nvPicPr>
          <p:blipFill>
            <a:blip r:embed="rId2"/>
            <a:srcRect l="23959" t="6490" r="27082"/>
            <a:stretch>
              <a:fillRect/>
            </a:stretch>
          </p:blipFill>
          <p:spPr bwMode="auto">
            <a:xfrm>
              <a:off x="3714744" y="1000108"/>
              <a:ext cx="3357586" cy="4529125"/>
            </a:xfrm>
            <a:prstGeom prst="rect">
              <a:avLst/>
            </a:prstGeom>
            <a:noFill/>
          </p:spPr>
        </p:pic>
        <p:pic>
          <p:nvPicPr>
            <p:cNvPr id="7" name="Picture 2" descr="Image result for micro satellit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43504" y="357166"/>
              <a:ext cx="668134" cy="659834"/>
            </a:xfrm>
            <a:prstGeom prst="rect">
              <a:avLst/>
            </a:prstGeom>
            <a:noFill/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428992" y="5551520"/>
              <a:ext cx="3929090" cy="107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i="0" strike="noStrike" cap="none" normalizeH="0" baseline="0" dirty="0" smtClean="0">
                  <a:ln>
                    <a:noFill/>
                  </a:ln>
                  <a:solidFill>
                    <a:srgbClr val="4472C4"/>
                  </a:solidFill>
                  <a:effectLst/>
                  <a:latin typeface="Consolas" pitchFamily="49" charset="0"/>
                  <a:ea typeface="Times New Roman" pitchFamily="18" charset="0"/>
                  <a:cs typeface="Times New Roman" pitchFamily="18" charset="0"/>
                </a:rPr>
                <a:t>Open Systems and Advanced Manufacturing Technologies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1" descr="H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5143512"/>
              <a:ext cx="520700" cy="457200"/>
            </a:xfrm>
            <a:prstGeom prst="rect">
              <a:avLst/>
            </a:prstGeom>
            <a:noFill/>
          </p:spPr>
        </p:pic>
        <p:pic>
          <p:nvPicPr>
            <p:cNvPr id="10" name="Picture 17" descr="Image result for dron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96078" y="785794"/>
              <a:ext cx="3833442" cy="3714776"/>
            </a:xfrm>
            <a:prstGeom prst="rect">
              <a:avLst/>
            </a:prstGeom>
            <a:noFill/>
          </p:spPr>
        </p:pic>
        <p:pic>
          <p:nvPicPr>
            <p:cNvPr id="11" name="Picture 19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29237" y="1857364"/>
              <a:ext cx="1357275" cy="1357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Homework – 3 laws</a:t>
            </a:r>
            <a:endParaRPr lang="en-GB" dirty="0"/>
          </a:p>
        </p:txBody>
      </p:sp>
      <p:pic>
        <p:nvPicPr>
          <p:cNvPr id="4" name="Picture 3" descr="rocket-1717160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143512"/>
            <a:ext cx="1500198" cy="1500198"/>
          </a:xfrm>
          <a:prstGeom prst="rect">
            <a:avLst/>
          </a:prstGeom>
        </p:spPr>
      </p:pic>
      <p:pic>
        <p:nvPicPr>
          <p:cNvPr id="7" name="Launchpad- Newton's Laws On-Board the International Space Stat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4480" y="1500174"/>
            <a:ext cx="6143668" cy="4607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2976" y="1071546"/>
            <a:ext cx="7000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https://www.youtube.com/watch?v=KvPF0cQUW7s&amp;feature=youtu.be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KERBAL </a:t>
            </a:r>
            <a:r>
              <a:rPr lang="en-GB" dirty="0" smtClean="0"/>
              <a:t>Missions </a:t>
            </a:r>
            <a:endParaRPr lang="en-GB" dirty="0"/>
          </a:p>
        </p:txBody>
      </p:sp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1889760" cy="1889760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785929" cy="2071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2071678"/>
            <a:ext cx="88582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are going to follow the missions built into </a:t>
            </a:r>
            <a:r>
              <a:rPr lang="en-GB" sz="2400" dirty="0" err="1" smtClean="0"/>
              <a:t>Kerbal</a:t>
            </a:r>
            <a:r>
              <a:rPr lang="en-GB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i="1" dirty="0" smtClean="0"/>
              <a:t>How to build different rockets, 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How </a:t>
            </a:r>
            <a:r>
              <a:rPr lang="en-GB" sz="2000" i="1" dirty="0" smtClean="0"/>
              <a:t>to control different rockets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How </a:t>
            </a:r>
            <a:r>
              <a:rPr lang="en-GB" sz="2000" i="1" dirty="0" smtClean="0"/>
              <a:t>to adjust and edit a rocket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To </a:t>
            </a:r>
            <a:r>
              <a:rPr lang="en-GB" sz="2000" i="1" dirty="0" smtClean="0"/>
              <a:t>look at and work out what went wrong with different controls and launches 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To </a:t>
            </a:r>
            <a:r>
              <a:rPr lang="en-GB" sz="2000" i="1" dirty="0" smtClean="0"/>
              <a:t>start to think about the parts they may use and the type of rocket they will use.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Start </a:t>
            </a:r>
            <a:r>
              <a:rPr lang="en-GB" sz="2000" i="1" dirty="0" smtClean="0"/>
              <a:t>to make notes on the rockets that worked 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Complete </a:t>
            </a:r>
            <a:r>
              <a:rPr lang="en-GB" sz="2000" i="1" dirty="0" smtClean="0"/>
              <a:t>mission logs for each mission completed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Can </a:t>
            </a:r>
            <a:r>
              <a:rPr lang="en-GB" sz="2000" i="1" dirty="0" smtClean="0"/>
              <a:t>be completed individually or in pairs to help understanding and discussion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Worksheet </a:t>
            </a:r>
            <a:r>
              <a:rPr lang="en-GB" sz="2000" i="1" dirty="0" smtClean="0"/>
              <a:t>on </a:t>
            </a:r>
            <a:r>
              <a:rPr lang="en-GB" sz="2000" i="1" dirty="0" err="1" smtClean="0"/>
              <a:t>navball</a:t>
            </a:r>
            <a:r>
              <a:rPr lang="en-GB" sz="2000" i="1" dirty="0" smtClean="0"/>
              <a:t> symbols available to be completed</a:t>
            </a:r>
            <a:endParaRPr lang="en-GB" sz="2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1889760" cy="1889760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785929" cy="2071678"/>
          </a:xfrm>
          <a:prstGeom prst="rect">
            <a:avLst/>
          </a:prstGeom>
        </p:spPr>
      </p:pic>
      <p:pic>
        <p:nvPicPr>
          <p:cNvPr id="8" name="Picture 7" descr="Kerbal_Space_Program_High_Re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19138"/>
            <a:ext cx="4071966" cy="158110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1472" y="2428868"/>
          <a:ext cx="3214710" cy="3306699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761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0" spc="75" dirty="0">
                          <a:solidFill>
                            <a:srgbClr val="FFFFFF"/>
                          </a:solidFill>
                          <a:latin typeface="Calibri Light"/>
                          <a:ea typeface="Times New Roman"/>
                          <a:cs typeface="Times New Roman"/>
                        </a:rPr>
                        <a:t>What is the mission?</a:t>
                      </a:r>
                      <a:endParaRPr lang="en-GB" sz="1800" i="0" spc="75" dirty="0">
                        <a:solidFill>
                          <a:srgbClr val="4472C4"/>
                        </a:solidFill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0" spc="75">
                          <a:solidFill>
                            <a:srgbClr val="FFFFFF"/>
                          </a:solidFill>
                          <a:latin typeface="Calibri Light"/>
                          <a:ea typeface="Times New Roman"/>
                          <a:cs typeface="Times New Roman"/>
                        </a:rPr>
                        <a:t>Did you succeed?</a:t>
                      </a:r>
                      <a:endParaRPr lang="en-GB" sz="1800" i="0" spc="75">
                        <a:solidFill>
                          <a:srgbClr val="4472C4"/>
                        </a:solidFill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0" spc="75">
                          <a:solidFill>
                            <a:srgbClr val="FFFFFF"/>
                          </a:solidFill>
                          <a:latin typeface="Calibri Light"/>
                          <a:ea typeface="Times New Roman"/>
                          <a:cs typeface="Times New Roman"/>
                        </a:rPr>
                        <a:t>Which of these did you use?</a:t>
                      </a:r>
                      <a:endParaRPr lang="en-GB" sz="1800" i="0" spc="75">
                        <a:solidFill>
                          <a:srgbClr val="4472C4"/>
                        </a:solidFill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0" spc="75">
                          <a:solidFill>
                            <a:srgbClr val="FFFFFF"/>
                          </a:solidFill>
                          <a:latin typeface="Calibri Light"/>
                          <a:ea typeface="Times New Roman"/>
                          <a:cs typeface="Times New Roman"/>
                        </a:rPr>
                        <a:t>(tick or highlight achieved)</a:t>
                      </a:r>
                      <a:endParaRPr lang="en-GB" sz="1800" i="0" spc="75">
                        <a:solidFill>
                          <a:srgbClr val="4472C4"/>
                        </a:solidFill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0" spc="75">
                          <a:solidFill>
                            <a:srgbClr val="FFFFFF"/>
                          </a:solidFill>
                          <a:latin typeface="Calibri Light"/>
                          <a:ea typeface="Times New Roman"/>
                          <a:cs typeface="Times New Roman"/>
                        </a:rPr>
                        <a:t>What went well?</a:t>
                      </a:r>
                      <a:endParaRPr lang="en-GB" sz="1800" i="0" spc="75">
                        <a:solidFill>
                          <a:srgbClr val="4472C4"/>
                        </a:solidFill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0" spc="75">
                          <a:solidFill>
                            <a:srgbClr val="FFFFFF"/>
                          </a:solidFill>
                          <a:latin typeface="Calibri Light"/>
                          <a:ea typeface="Times New Roman"/>
                          <a:cs typeface="Times New Roman"/>
                        </a:rPr>
                        <a:t>What have you learnt?</a:t>
                      </a:r>
                      <a:endParaRPr lang="en-GB" sz="1800" i="0" spc="75">
                        <a:solidFill>
                          <a:srgbClr val="4472C4"/>
                        </a:solidFill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0" spc="75" dirty="0">
                          <a:solidFill>
                            <a:srgbClr val="FFFFFF"/>
                          </a:solidFill>
                          <a:latin typeface="Calibri Light"/>
                          <a:ea typeface="Times New Roman"/>
                          <a:cs typeface="Times New Roman"/>
                        </a:rPr>
                        <a:t>What concepts were used?</a:t>
                      </a:r>
                      <a:endParaRPr lang="en-GB" sz="1800" i="0" spc="75" dirty="0">
                        <a:solidFill>
                          <a:srgbClr val="4472C4"/>
                        </a:solidFill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7686" y="2680170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You have a worksheet to complete with each mission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Work in groups of 2 or individually to complete a mission</a:t>
            </a:r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1889760" cy="1889760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785929" cy="2071678"/>
          </a:xfrm>
          <a:prstGeom prst="rect">
            <a:avLst/>
          </a:prstGeom>
        </p:spPr>
      </p:pic>
      <p:pic>
        <p:nvPicPr>
          <p:cNvPr id="8" name="Picture 7" descr="Kerbal_Space_Program_High_Re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19138"/>
            <a:ext cx="4071966" cy="1581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62" y="2357430"/>
            <a:ext cx="785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Which missions have you completed?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What went well?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What went wrong?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What have you learnt?</a:t>
            </a:r>
            <a:endParaRPr lang="en-GB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216</Words>
  <Application>Microsoft Office PowerPoint</Application>
  <PresentationFormat>On-screen Show (4:3)</PresentationFormat>
  <Paragraphs>36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Learning Objectives</vt:lpstr>
      <vt:lpstr>Homework – 3 laws</vt:lpstr>
      <vt:lpstr>KERBAL Missions </vt:lpstr>
      <vt:lpstr>Slide 4</vt:lpstr>
      <vt:lpstr>Slide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Jones</dc:creator>
  <cp:lastModifiedBy>Pam Jones</cp:lastModifiedBy>
  <cp:revision>144</cp:revision>
  <dcterms:created xsi:type="dcterms:W3CDTF">2017-09-05T13:07:12Z</dcterms:created>
  <dcterms:modified xsi:type="dcterms:W3CDTF">2017-10-12T20:43:16Z</dcterms:modified>
</cp:coreProperties>
</file>